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227"/>
    <p:restoredTop sz="94647"/>
  </p:normalViewPr>
  <p:slideViewPr>
    <p:cSldViewPr snapToGrid="0" snapToObjects="1" showGuides="1">
      <p:cViewPr>
        <p:scale>
          <a:sx n="114" d="100"/>
          <a:sy n="114" d="100"/>
        </p:scale>
        <p:origin x="1072" y="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87112-14C6-2C4F-981A-78CAA34C5B2B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54BC0-1BF3-134B-AACF-ECE210A23E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753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54BC0-1BF3-134B-AACF-ECE210A23E0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6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02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85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51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80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7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83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57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19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1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03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76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7650E-D5AA-554E-A6A7-D47AD1D2A090}" type="datetimeFigureOut">
              <a:rPr kumimoji="1" lang="ja-JP" altLang="en-US" smtClean="0"/>
              <a:t>2019/9/2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C66A9-FC99-FF41-A861-F94CE031B5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5" b="11379"/>
          <a:stretch/>
        </p:blipFill>
        <p:spPr>
          <a:xfrm>
            <a:off x="0" y="11152"/>
            <a:ext cx="12192000" cy="6858000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>
          <a:xfrm>
            <a:off x="-5989" y="1243143"/>
            <a:ext cx="6386512" cy="191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14300">
                    <a:schemeClr val="bg1">
                      <a:alpha val="93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　食欲の秋！食と健康</a:t>
            </a:r>
            <a:r>
              <a:rPr lang="en-US" altLang="ja-JP" sz="44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14300">
                    <a:schemeClr val="bg1">
                      <a:alpha val="93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/>
            </a:r>
            <a:br>
              <a:rPr lang="en-US" altLang="ja-JP" sz="44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14300">
                    <a:schemeClr val="bg1">
                      <a:alpha val="93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</a:br>
            <a:r>
              <a:rPr lang="ja-JP" alt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14300">
                    <a:schemeClr val="bg1">
                      <a:alpha val="93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　　キャンペーン！！！</a:t>
            </a:r>
            <a:r>
              <a:rPr lang="en-US" altLang="ja-JP" sz="4788" b="1" dirty="0" smtClean="0">
                <a:solidFill>
                  <a:schemeClr val="accent1">
                    <a:lumMod val="75000"/>
                  </a:schemeClr>
                </a:solidFill>
                <a:effectLst>
                  <a:glow rad="114300">
                    <a:schemeClr val="bg1">
                      <a:alpha val="93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/>
            </a:r>
            <a:br>
              <a:rPr lang="en-US" altLang="ja-JP" sz="4788" b="1" dirty="0" smtClean="0">
                <a:solidFill>
                  <a:schemeClr val="accent1">
                    <a:lumMod val="75000"/>
                  </a:schemeClr>
                </a:solidFill>
                <a:effectLst>
                  <a:glow rad="114300">
                    <a:schemeClr val="bg1">
                      <a:alpha val="93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</a:br>
            <a:endParaRPr lang="ja-JP" altLang="en-US" sz="2800" dirty="0">
              <a:solidFill>
                <a:schemeClr val="accent1">
                  <a:lumMod val="75000"/>
                </a:schemeClr>
              </a:solidFill>
              <a:effectLst>
                <a:glow rad="114300">
                  <a:schemeClr val="bg1">
                    <a:alpha val="93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</p:txBody>
      </p:sp>
      <p:grpSp>
        <p:nvGrpSpPr>
          <p:cNvPr id="7" name="図形グループ 6"/>
          <p:cNvGrpSpPr/>
          <p:nvPr/>
        </p:nvGrpSpPr>
        <p:grpSpPr>
          <a:xfrm>
            <a:off x="6706789" y="952400"/>
            <a:ext cx="4756664" cy="549636"/>
            <a:chOff x="2399179" y="3668070"/>
            <a:chExt cx="1083323" cy="456523"/>
          </a:xfrm>
        </p:grpSpPr>
        <p:sp>
          <p:nvSpPr>
            <p:cNvPr id="8" name="角丸四角形 7"/>
            <p:cNvSpPr/>
            <p:nvPr/>
          </p:nvSpPr>
          <p:spPr>
            <a:xfrm>
              <a:off x="2399179" y="3704393"/>
              <a:ext cx="966590" cy="415097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 dirty="0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2428363" y="3668070"/>
              <a:ext cx="1054139" cy="45652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2400" dirty="0" smtClean="0">
                  <a:latin typeface="HGMaruGothicMPRO" charset="-128"/>
                  <a:ea typeface="HGMaruGothicMPRO" charset="-128"/>
                  <a:cs typeface="HGMaruGothicMPRO" charset="-128"/>
                </a:rPr>
                <a:t>食事から健康キャンペーン！</a:t>
              </a:r>
              <a:endParaRPr lang="en-US" altLang="ja-JP" sz="2400" dirty="0">
                <a:latin typeface="HGMaruGothicMPRO" charset="-128"/>
                <a:ea typeface="HGMaruGothicMPRO" charset="-128"/>
                <a:cs typeface="HGMaruGothicMPRO" charset="-128"/>
              </a:endParaRPr>
            </a:p>
          </p:txBody>
        </p:sp>
      </p:grpSp>
      <p:grpSp>
        <p:nvGrpSpPr>
          <p:cNvPr id="10" name="図形グループ 9"/>
          <p:cNvGrpSpPr/>
          <p:nvPr/>
        </p:nvGrpSpPr>
        <p:grpSpPr>
          <a:xfrm>
            <a:off x="6713273" y="2851244"/>
            <a:ext cx="4393342" cy="549636"/>
            <a:chOff x="2399179" y="3668071"/>
            <a:chExt cx="1083323" cy="456523"/>
          </a:xfrm>
        </p:grpSpPr>
        <p:sp>
          <p:nvSpPr>
            <p:cNvPr id="11" name="角丸四角形 10"/>
            <p:cNvSpPr/>
            <p:nvPr/>
          </p:nvSpPr>
          <p:spPr>
            <a:xfrm>
              <a:off x="2399179" y="3704393"/>
              <a:ext cx="966590" cy="415097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428363" y="3668071"/>
              <a:ext cx="1054139" cy="45652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2400" dirty="0" smtClean="0">
                  <a:latin typeface="HGMaruGothicMPRO" charset="-128"/>
                  <a:ea typeface="HGMaruGothicMPRO" charset="-128"/>
                  <a:cs typeface="HGMaruGothicMPRO" charset="-128"/>
                </a:rPr>
                <a:t>ダイエットキャンペーン！</a:t>
              </a:r>
              <a:endParaRPr lang="en-US" altLang="ja-JP" sz="2400" dirty="0">
                <a:latin typeface="HGMaruGothicMPRO" charset="-128"/>
                <a:ea typeface="HGMaruGothicMPRO" charset="-128"/>
                <a:cs typeface="HGMaruGothicMPRO" charset="-128"/>
              </a:endParaRPr>
            </a:p>
          </p:txBody>
        </p:sp>
      </p:grpSp>
      <p:grpSp>
        <p:nvGrpSpPr>
          <p:cNvPr id="13" name="図形グループ 12"/>
          <p:cNvGrpSpPr/>
          <p:nvPr/>
        </p:nvGrpSpPr>
        <p:grpSpPr>
          <a:xfrm>
            <a:off x="6703544" y="4283558"/>
            <a:ext cx="5016387" cy="549636"/>
            <a:chOff x="2399179" y="3668070"/>
            <a:chExt cx="1134290" cy="456523"/>
          </a:xfrm>
        </p:grpSpPr>
        <p:sp>
          <p:nvSpPr>
            <p:cNvPr id="14" name="角丸四角形 13"/>
            <p:cNvSpPr/>
            <p:nvPr/>
          </p:nvSpPr>
          <p:spPr>
            <a:xfrm>
              <a:off x="2399179" y="3704393"/>
              <a:ext cx="966590" cy="415097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 dirty="0"/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2428363" y="3668070"/>
              <a:ext cx="1105106" cy="45652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2400" dirty="0" smtClean="0">
                  <a:latin typeface="HGMaruGothicMPRO" charset="-128"/>
                  <a:ea typeface="HGMaruGothicMPRO" charset="-128"/>
                  <a:cs typeface="HGMaruGothicMPRO" charset="-128"/>
                </a:rPr>
                <a:t>秋の健康診断キャンペーン！</a:t>
              </a:r>
              <a:endParaRPr lang="en-US" altLang="ja-JP" sz="2400" dirty="0">
                <a:latin typeface="HGMaruGothicMPRO" charset="-128"/>
                <a:ea typeface="HGMaruGothicMPRO" charset="-128"/>
                <a:cs typeface="HGMaruGothicMPRO" charset="-128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7117104" y="1528660"/>
            <a:ext cx="49164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食から健康づくり！</a:t>
            </a:r>
            <a:r>
              <a:rPr lang="en-US" altLang="ja-JP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/>
            </a:r>
            <a:br>
              <a:rPr lang="en-US" altLang="ja-JP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</a:br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セルフチェックセミナーや</a:t>
            </a:r>
            <a:r>
              <a:rPr lang="en-US" altLang="ja-JP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/>
            </a:r>
            <a:br>
              <a:rPr lang="en-US" altLang="ja-JP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</a:br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健康相談会実施</a:t>
            </a:r>
            <a:endParaRPr lang="en-US" altLang="ja-JP" sz="2400" dirty="0" smtClean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endParaRPr lang="en-US" altLang="ja-JP" sz="2400" dirty="0" smtClean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endParaRPr lang="en-US" altLang="ja-JP" sz="2400" dirty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減量スタート応援いたします！</a:t>
            </a:r>
            <a:endParaRPr lang="en-US" altLang="ja-JP" sz="2400" dirty="0" smtClean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ダイエットフード</a:t>
            </a:r>
            <a:r>
              <a:rPr lang="en-US" altLang="ja-JP" sz="2400" dirty="0" smtClean="0">
                <a:solidFill>
                  <a:srgbClr val="FF0000"/>
                </a:solidFill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20%OFF</a:t>
            </a:r>
            <a:r>
              <a:rPr lang="ja-JP" altLang="en-US" sz="2400" dirty="0">
                <a:solidFill>
                  <a:srgbClr val="FF0000"/>
                </a:solidFill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！</a:t>
            </a:r>
            <a:r>
              <a:rPr lang="ja-JP" altLang="en-US" sz="2400" dirty="0" smtClean="0">
                <a:solidFill>
                  <a:srgbClr val="FF0000"/>
                </a:solidFill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！</a:t>
            </a:r>
            <a:endParaRPr lang="en-US" altLang="ja-JP" sz="2400" dirty="0" smtClean="0">
              <a:solidFill>
                <a:srgbClr val="FF0000"/>
              </a:solidFill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endParaRPr lang="en-US" altLang="ja-JP" sz="2400" dirty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endParaRPr lang="en-US" altLang="ja-JP" sz="2400" dirty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r>
              <a:rPr lang="ja-JP" altLang="en-US" sz="2400" dirty="0" smtClean="0">
                <a:solidFill>
                  <a:srgbClr val="FF0000"/>
                </a:solidFill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ペットの健康診断の日</a:t>
            </a:r>
            <a:endParaRPr lang="en-US" altLang="ja-JP" sz="2400" dirty="0">
              <a:solidFill>
                <a:srgbClr val="FF0000"/>
              </a:solidFill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秋の健康診断</a:t>
            </a:r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キャンペーン</a:t>
            </a:r>
            <a:endParaRPr lang="en-US" altLang="ja-JP" sz="2400" dirty="0" smtClean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  <a:p>
            <a:r>
              <a:rPr lang="ja-JP" altLang="en-US" sz="2400" dirty="0" smtClean="0">
                <a:effectLst>
                  <a:glow rad="63500">
                    <a:schemeClr val="bg1">
                      <a:alpha val="77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　フードプレゼント実施！</a:t>
            </a:r>
            <a:endParaRPr lang="en-US" altLang="ja-JP" sz="2400" dirty="0" smtClean="0">
              <a:effectLst>
                <a:glow rad="63500">
                  <a:schemeClr val="bg1">
                    <a:alpha val="77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</p:txBody>
      </p:sp>
      <p:sp>
        <p:nvSpPr>
          <p:cNvPr id="20" name="タイトル 1"/>
          <p:cNvSpPr txBox="1">
            <a:spLocks/>
          </p:cNvSpPr>
          <p:nvPr/>
        </p:nvSpPr>
        <p:spPr>
          <a:xfrm>
            <a:off x="512062" y="546240"/>
            <a:ext cx="4439079" cy="812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b="1" dirty="0" smtClean="0">
                <a:solidFill>
                  <a:srgbClr val="FFC000"/>
                </a:solidFill>
                <a:effectLst>
                  <a:glow rad="114300">
                    <a:schemeClr val="bg1">
                      <a:alpha val="79000"/>
                    </a:schemeClr>
                  </a:glow>
                </a:effectLst>
                <a:latin typeface="HGMaruGothicMPRO" charset="-128"/>
                <a:ea typeface="HGMaruGothicMPRO" charset="-128"/>
                <a:cs typeface="HGMaruGothicMPRO" charset="-128"/>
              </a:rPr>
              <a:t>９・１０・１１月</a:t>
            </a:r>
            <a:endParaRPr lang="ja-JP" altLang="en-US" sz="3600" dirty="0">
              <a:solidFill>
                <a:srgbClr val="FFC000"/>
              </a:solidFill>
              <a:effectLst>
                <a:glow rad="114300">
                  <a:schemeClr val="bg1">
                    <a:alpha val="79000"/>
                  </a:schemeClr>
                </a:glow>
              </a:effectLst>
              <a:latin typeface="HGMaruGothicMPRO" charset="-128"/>
              <a:ea typeface="HGMaruGothicMPRO" charset="-128"/>
              <a:cs typeface="HGMaruGothicMPR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69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19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HGMaruGothicMPRO</vt:lpstr>
      <vt:lpstr>Yu Gothic</vt:lpstr>
      <vt:lpstr>Yu Gothic Light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tatsuya habara</dc:creator>
  <cp:lastModifiedBy>habara tatsuya</cp:lastModifiedBy>
  <cp:revision>16</cp:revision>
  <cp:lastPrinted>2018-08-25T13:53:30Z</cp:lastPrinted>
  <dcterms:created xsi:type="dcterms:W3CDTF">2017-06-25T00:21:21Z</dcterms:created>
  <dcterms:modified xsi:type="dcterms:W3CDTF">2019-09-02T13:44:15Z</dcterms:modified>
</cp:coreProperties>
</file>