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7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2216"/>
    <a:srgbClr val="5F4B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25"/>
    <p:restoredTop sz="94708"/>
  </p:normalViewPr>
  <p:slideViewPr>
    <p:cSldViewPr snapToGrid="0" snapToObjects="1" showGuides="1">
      <p:cViewPr varScale="1">
        <p:scale>
          <a:sx n="84" d="100"/>
          <a:sy n="84" d="100"/>
        </p:scale>
        <p:origin x="1944" y="192"/>
      </p:cViewPr>
      <p:guideLst>
        <p:guide orient="horz" pos="3097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54CACE-63C7-FA46-A1DB-2732B3A2E20E}" type="datetimeFigureOut">
              <a:rPr kumimoji="1" lang="ja-JP" altLang="en-US" smtClean="0"/>
              <a:t>2017/7/16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7F500-3003-CD43-87A1-C636B8A6CC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8440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66DF-FEB8-0E4E-8D1C-F2E0B269AA9B}" type="datetimeFigureOut">
              <a:rPr kumimoji="1" lang="ja-JP" altLang="en-US" smtClean="0"/>
              <a:t>2017/7/16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50C-C523-CA4D-8B36-91E49410AF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66DF-FEB8-0E4E-8D1C-F2E0B269AA9B}" type="datetimeFigureOut">
              <a:rPr kumimoji="1" lang="ja-JP" altLang="en-US" smtClean="0"/>
              <a:t>2017/7/16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50C-C523-CA4D-8B36-91E49410AF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66DF-FEB8-0E4E-8D1C-F2E0B269AA9B}" type="datetimeFigureOut">
              <a:rPr kumimoji="1" lang="ja-JP" altLang="en-US" smtClean="0"/>
              <a:t>2017/7/16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50C-C523-CA4D-8B36-91E49410AF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66DF-FEB8-0E4E-8D1C-F2E0B269AA9B}" type="datetimeFigureOut">
              <a:rPr kumimoji="1" lang="ja-JP" altLang="en-US" smtClean="0"/>
              <a:t>2017/7/16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50C-C523-CA4D-8B36-91E49410AF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66DF-FEB8-0E4E-8D1C-F2E0B269AA9B}" type="datetimeFigureOut">
              <a:rPr kumimoji="1" lang="ja-JP" altLang="en-US" smtClean="0"/>
              <a:t>2017/7/16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50C-C523-CA4D-8B36-91E49410AF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66DF-FEB8-0E4E-8D1C-F2E0B269AA9B}" type="datetimeFigureOut">
              <a:rPr kumimoji="1" lang="ja-JP" altLang="en-US" smtClean="0"/>
              <a:t>2017/7/16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50C-C523-CA4D-8B36-91E49410AF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66DF-FEB8-0E4E-8D1C-F2E0B269AA9B}" type="datetimeFigureOut">
              <a:rPr kumimoji="1" lang="ja-JP" altLang="en-US" smtClean="0"/>
              <a:t>2017/7/16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50C-C523-CA4D-8B36-91E49410AF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3;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66DF-FEB8-0E4E-8D1C-F2E0B269AA9B}" type="datetimeFigureOut">
              <a:rPr kumimoji="1" lang="ja-JP" altLang="en-US" smtClean="0"/>
              <a:t>2017/7/16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50C-C523-CA4D-8B36-91E49410AF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66DF-FEB8-0E4E-8D1C-F2E0B269AA9B}" type="datetimeFigureOut">
              <a:rPr kumimoji="1" lang="ja-JP" altLang="en-US" smtClean="0"/>
              <a:t>2017/7/16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50C-C523-CA4D-8B36-91E49410AF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3;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66DF-FEB8-0E4E-8D1C-F2E0B269AA9B}" type="datetimeFigureOut">
              <a:rPr kumimoji="1" lang="ja-JP" altLang="en-US" smtClean="0"/>
              <a:t>2017/7/16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50C-C523-CA4D-8B36-91E49410AF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66DF-FEB8-0E4E-8D1C-F2E0B269AA9B}" type="datetimeFigureOut">
              <a:rPr kumimoji="1" lang="ja-JP" altLang="en-US" smtClean="0"/>
              <a:t>2017/7/16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50C-C523-CA4D-8B36-91E49410AF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166DF-FEB8-0E4E-8D1C-F2E0B269AA9B}" type="datetimeFigureOut">
              <a:rPr kumimoji="1" lang="ja-JP" altLang="en-US" smtClean="0"/>
              <a:t>2017/7/16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DE50C-C523-CA4D-8B36-91E49410AF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3881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32" y="7952795"/>
            <a:ext cx="5355336" cy="158496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67" y="297192"/>
            <a:ext cx="6006485" cy="926547"/>
          </a:xfrm>
          <a:prstGeom prst="rect">
            <a:avLst/>
          </a:prstGeom>
        </p:spPr>
      </p:pic>
      <p:sp>
        <p:nvSpPr>
          <p:cNvPr id="12" name="正方形/長方形 11"/>
          <p:cNvSpPr/>
          <p:nvPr/>
        </p:nvSpPr>
        <p:spPr>
          <a:xfrm>
            <a:off x="468586" y="3826045"/>
            <a:ext cx="5944241" cy="2803356"/>
          </a:xfrm>
          <a:prstGeom prst="rect">
            <a:avLst/>
          </a:prstGeom>
          <a:noFill/>
          <a:ln w="76200">
            <a:solidFill>
              <a:srgbClr val="5F4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81632" y="1308237"/>
            <a:ext cx="63246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夏季休診</a:t>
            </a:r>
            <a:r>
              <a:rPr lang="ja-JP" altLang="en-US" sz="44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・休園</a:t>
            </a:r>
            <a:endParaRPr lang="en-US" altLang="ja-JP" sz="4400" b="1" dirty="0">
              <a:solidFill>
                <a:srgbClr val="3B2216"/>
              </a:solidFill>
              <a:latin typeface="Hiragino Kaku Gothic StdN W8" charset="-128"/>
              <a:ea typeface="Hiragino Kaku Gothic StdN W8" charset="-128"/>
              <a:cs typeface="Hiragino Kaku Gothic StdN W8" charset="-128"/>
            </a:endParaRPr>
          </a:p>
          <a:p>
            <a:pPr algn="ctr"/>
            <a:r>
              <a:rPr kumimoji="1" lang="ja-JP" altLang="en-US" sz="32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のご案内</a:t>
            </a:r>
            <a:endParaRPr kumimoji="1" lang="ja-JP" altLang="en-US" sz="3200" b="1" dirty="0">
              <a:solidFill>
                <a:srgbClr val="3B2216"/>
              </a:solidFill>
              <a:latin typeface="Hiragino Kaku Gothic StdN W8" charset="-128"/>
              <a:ea typeface="Hiragino Kaku Gothic StdN W8" charset="-128"/>
              <a:cs typeface="Hiragino Kaku Gothic StdN W8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81632" y="2602386"/>
            <a:ext cx="6324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以下</a:t>
            </a:r>
            <a:r>
              <a:rPr kumimoji="1" lang="ja-JP" altLang="en-US" sz="20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の日程にて</a:t>
            </a:r>
            <a:r>
              <a:rPr lang="ja-JP" altLang="en-US" sz="20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夏季</a:t>
            </a:r>
            <a:r>
              <a:rPr kumimoji="1" lang="ja-JP" altLang="en-US" sz="20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休診・休園とさせていただきます</a:t>
            </a:r>
            <a:endParaRPr kumimoji="1" lang="en-US" altLang="ja-JP" sz="2000" b="1" dirty="0" smtClean="0">
              <a:solidFill>
                <a:srgbClr val="3B2216"/>
              </a:solidFill>
              <a:latin typeface="Hiragino Kaku Gothic StdN W8" charset="-128"/>
              <a:ea typeface="Hiragino Kaku Gothic StdN W8" charset="-128"/>
              <a:cs typeface="Hiragino Kaku Gothic StdN W8" charset="-128"/>
            </a:endParaRPr>
          </a:p>
          <a:p>
            <a:r>
              <a:rPr lang="ja-JP" altLang="en-US" sz="20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ご迷惑をおかけいたしますがご理解のほどよろしく</a:t>
            </a:r>
            <a:r>
              <a:rPr lang="en-US" altLang="ja-JP" sz="20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/>
            </a:r>
            <a:br>
              <a:rPr lang="en-US" altLang="ja-JP" sz="20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</a:br>
            <a:r>
              <a:rPr lang="ja-JP" altLang="en-US" sz="20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お願いいたします</a:t>
            </a:r>
            <a:endParaRPr kumimoji="1" lang="ja-JP" altLang="en-US" sz="2000" b="1" dirty="0">
              <a:solidFill>
                <a:srgbClr val="3B2216"/>
              </a:solidFill>
              <a:latin typeface="Hiragino Kaku Gothic StdN W8" charset="-128"/>
              <a:ea typeface="Hiragino Kaku Gothic StdN W8" charset="-128"/>
              <a:cs typeface="Hiragino Kaku Gothic StdN W8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57200" y="4147592"/>
            <a:ext cx="6324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4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8</a:t>
            </a:r>
            <a:r>
              <a:rPr kumimoji="1" lang="ja-JP" altLang="en-US" sz="44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月</a:t>
            </a:r>
            <a:r>
              <a:rPr lang="en-US" altLang="ja-JP" sz="44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13</a:t>
            </a:r>
            <a:r>
              <a:rPr kumimoji="1" lang="ja-JP" altLang="en-US" sz="44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日（日）</a:t>
            </a:r>
            <a:endParaRPr kumimoji="1" lang="en-US" altLang="ja-JP" sz="4400" b="1" dirty="0" smtClean="0">
              <a:solidFill>
                <a:srgbClr val="3B2216"/>
              </a:solidFill>
              <a:latin typeface="Hiragino Kaku Gothic StdN W8" charset="-128"/>
              <a:ea typeface="Hiragino Kaku Gothic StdN W8" charset="-128"/>
              <a:cs typeface="Hiragino Kaku Gothic StdN W8" charset="-128"/>
            </a:endParaRPr>
          </a:p>
          <a:p>
            <a:pPr algn="ctr"/>
            <a:r>
              <a:rPr kumimoji="1" lang="en-US" altLang="ja-JP" sz="44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〜</a:t>
            </a:r>
          </a:p>
          <a:p>
            <a:pPr algn="ctr"/>
            <a:r>
              <a:rPr lang="en-US" altLang="ja-JP" sz="44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8</a:t>
            </a:r>
            <a:r>
              <a:rPr lang="ja-JP" altLang="en-US" sz="44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月</a:t>
            </a:r>
            <a:r>
              <a:rPr lang="en-US" altLang="ja-JP" sz="44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16</a:t>
            </a:r>
            <a:r>
              <a:rPr lang="ja-JP" altLang="en-US" sz="44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日（水）</a:t>
            </a:r>
            <a:endParaRPr lang="en-US" altLang="ja-JP" sz="4400" b="1" dirty="0">
              <a:solidFill>
                <a:srgbClr val="3B2216"/>
              </a:solidFill>
              <a:latin typeface="Hiragino Kaku Gothic StdN W8" charset="-128"/>
              <a:ea typeface="Hiragino Kaku Gothic StdN W8" charset="-128"/>
              <a:cs typeface="Hiragino Kaku Gothic StdN W8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81632" y="6890725"/>
            <a:ext cx="6324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※</a:t>
            </a:r>
            <a:r>
              <a:rPr kumimoji="1" lang="ja-JP" altLang="en-US" sz="20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ホテルお預かりは行っております（夏季特別料金）</a:t>
            </a:r>
            <a:endParaRPr kumimoji="1" lang="en-US" altLang="ja-JP" sz="2000" b="1" dirty="0" smtClean="0">
              <a:solidFill>
                <a:srgbClr val="3B2216"/>
              </a:solidFill>
              <a:latin typeface="Hiragino Kaku Gothic StdN W8" charset="-128"/>
              <a:ea typeface="Hiragino Kaku Gothic StdN W8" charset="-128"/>
              <a:cs typeface="Hiragino Kaku Gothic StdN W8" charset="-128"/>
            </a:endParaRPr>
          </a:p>
          <a:p>
            <a:r>
              <a:rPr kumimoji="1" lang="en-US" altLang="ja-JP" sz="20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※</a:t>
            </a:r>
            <a:r>
              <a:rPr kumimoji="1" lang="ja-JP" altLang="en-US" sz="20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救急診療に関しては</a:t>
            </a:r>
            <a:r>
              <a:rPr kumimoji="1" lang="ja-JP" altLang="en-US" sz="20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お電話　</a:t>
            </a:r>
            <a:r>
              <a:rPr kumimoji="1" lang="en-US" altLang="ja-JP" sz="2000" b="1" u="sng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084-999-0199</a:t>
            </a:r>
            <a:r>
              <a:rPr kumimoji="1" lang="en-US" altLang="ja-JP" sz="20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/>
            </a:r>
            <a:br>
              <a:rPr kumimoji="1" lang="en-US" altLang="ja-JP" sz="20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</a:br>
            <a:r>
              <a:rPr kumimoji="1" lang="ja-JP" altLang="en-US" sz="2000" b="1" dirty="0" smtClean="0">
                <a:solidFill>
                  <a:srgbClr val="3B2216"/>
                </a:solidFill>
                <a:latin typeface="Hiragino Kaku Gothic StdN W8" charset="-128"/>
                <a:ea typeface="Hiragino Kaku Gothic StdN W8" charset="-128"/>
                <a:cs typeface="Hiragino Kaku Gothic StdN W8" charset="-128"/>
              </a:rPr>
              <a:t>　にてお問い合わせください</a:t>
            </a:r>
            <a:endParaRPr kumimoji="1" lang="ja-JP" altLang="en-US" sz="2000" b="1" dirty="0">
              <a:solidFill>
                <a:srgbClr val="3B2216"/>
              </a:solidFill>
              <a:latin typeface="Hiragino Kaku Gothic StdN W8" charset="-128"/>
              <a:ea typeface="Hiragino Kaku Gothic StdN W8" charset="-128"/>
              <a:cs typeface="Hiragino Kaku Gothic StdN W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485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59</Words>
  <Application>Microsoft Macintosh PowerPoint</Application>
  <PresentationFormat>A4 210x297 mm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Calibri</vt:lpstr>
      <vt:lpstr>Calibri Light</vt:lpstr>
      <vt:lpstr>Hiragino Kaku Gothic StdN W8</vt:lpstr>
      <vt:lpstr>Yu Gothic</vt:lpstr>
      <vt:lpstr>游ゴシック</vt:lpstr>
      <vt:lpstr>游ゴシック Light</vt:lpstr>
      <vt:lpstr>Arial</vt:lpstr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tatsuya habara</dc:creator>
  <cp:lastModifiedBy>tatsuya habara</cp:lastModifiedBy>
  <cp:revision>6</cp:revision>
  <cp:lastPrinted>2017-07-16T01:39:18Z</cp:lastPrinted>
  <dcterms:created xsi:type="dcterms:W3CDTF">2017-04-15T13:10:50Z</dcterms:created>
  <dcterms:modified xsi:type="dcterms:W3CDTF">2017-07-16T01:39:57Z</dcterms:modified>
</cp:coreProperties>
</file>